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Default Extension="jpeg" ContentType="image/jpeg"/>
  <Default Extension="xml" ContentType="application/xml"/>
  <Override PartName="/ppt/slides/slide9.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6.xml" ContentType="application/vnd.openxmlformats-officedocument.presentationml.slideLayout+xml"/>
  <Override PartName="/ppt/slides/slide5.xml" ContentType="application/vnd.openxmlformats-officedocument.presentationml.slid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Override PartName="/ppt/slides/slide12.xml" ContentType="application/vnd.openxmlformats-officedocument.presentationml.slide+xml"/>
  <Default Extension="bin" ContentType="application/vnd.openxmlformats-officedocument.presentationml.printerSettings"/>
  <Override PartName="/ppt/slides/slide10.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7.xml" ContentType="application/vnd.openxmlformats-officedocument.presentationml.slideLayout+xml"/>
  <Override PartName="/ppt/slides/slide6.xml" ContentType="application/vnd.openxmlformats-officedocument.presentationml.slide+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77"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74" d="100"/>
          <a:sy n="74" d="100"/>
        </p:scale>
        <p:origin x="-1336"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printerSettings" Target="printerSettings/printerSettings1.bin"/><Relationship Id="rId15" Type="http://schemas.openxmlformats.org/officeDocument/2006/relationships/presProps" Target="presProps.xml"/><Relationship Id="rId16" Type="http://schemas.openxmlformats.org/officeDocument/2006/relationships/viewProps" Target="viewProps.xml"/><Relationship Id="rId17" Type="http://schemas.openxmlformats.org/officeDocument/2006/relationships/theme" Target="theme/theme1.xml"/><Relationship Id="rId1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E4AF2EF3-EB4E-D64A-8C49-45E1A9868161}" type="datetimeFigureOut">
              <a:rPr lang="en-US" smtClean="0"/>
              <a:t>4/11/12</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282D01D1-FE52-C044-858A-04DF557BF173}"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4AF2EF3-EB4E-D64A-8C49-45E1A9868161}" type="datetimeFigureOut">
              <a:rPr lang="en-US" smtClean="0"/>
              <a:t>4/11/12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82D01D1-FE52-C044-858A-04DF557BF173}"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4AF2EF3-EB4E-D64A-8C49-45E1A9868161}" type="datetimeFigureOut">
              <a:rPr lang="en-US" smtClean="0"/>
              <a:t>4/11/12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82D01D1-FE52-C044-858A-04DF557BF173}"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4AF2EF3-EB4E-D64A-8C49-45E1A9868161}" type="datetimeFigureOut">
              <a:rPr lang="en-US" smtClean="0"/>
              <a:t>4/11/12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82D01D1-FE52-C044-858A-04DF557BF173}"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E4AF2EF3-EB4E-D64A-8C49-45E1A9868161}" type="datetimeFigureOut">
              <a:rPr lang="en-US" smtClean="0"/>
              <a:t>4/11/12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82D01D1-FE52-C044-858A-04DF557BF173}"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4AF2EF3-EB4E-D64A-8C49-45E1A9868161}" type="datetimeFigureOut">
              <a:rPr lang="en-US" smtClean="0"/>
              <a:t>4/11/12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82D01D1-FE52-C044-858A-04DF557BF173}"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E4AF2EF3-EB4E-D64A-8C49-45E1A9868161}" type="datetimeFigureOut">
              <a:rPr lang="en-US" smtClean="0"/>
              <a:t>4/11/12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82D01D1-FE52-C044-858A-04DF557BF173}"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E4AF2EF3-EB4E-D64A-8C49-45E1A9868161}" type="datetimeFigureOut">
              <a:rPr lang="en-US" smtClean="0"/>
              <a:t>4/11/12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82D01D1-FE52-C044-858A-04DF557BF173}"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4AF2EF3-EB4E-D64A-8C49-45E1A9868161}" type="datetimeFigureOut">
              <a:rPr lang="en-US" smtClean="0"/>
              <a:t>4/11/12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82D01D1-FE52-C044-858A-04DF557BF173}"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4AF2EF3-EB4E-D64A-8C49-45E1A9868161}" type="datetimeFigureOut">
              <a:rPr lang="en-US" smtClean="0"/>
              <a:t>4/11/12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82D01D1-FE52-C044-858A-04DF557BF173}"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E4AF2EF3-EB4E-D64A-8C49-45E1A9868161}" type="datetimeFigureOut">
              <a:rPr lang="en-US" smtClean="0"/>
              <a:t>4/11/12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077200" y="6356350"/>
            <a:ext cx="609600" cy="365125"/>
          </a:xfrm>
        </p:spPr>
        <p:txBody>
          <a:bodyPr/>
          <a:lstStyle/>
          <a:p>
            <a:fld id="{282D01D1-FE52-C044-858A-04DF557BF173}" type="slidenum">
              <a:rPr lang="en-US" smtClean="0"/>
              <a:t>‹#›</a:t>
            </a:fld>
            <a:endParaRPr 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E4AF2EF3-EB4E-D64A-8C49-45E1A9868161}" type="datetimeFigureOut">
              <a:rPr lang="en-US" smtClean="0"/>
              <a:t>4/11/12</a:t>
            </a:fld>
            <a:endParaRPr 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282D01D1-FE52-C044-858A-04DF557BF173}" type="slidenum">
              <a:rPr lang="en-US" smtClean="0"/>
              <a:t>‹#›</a:t>
            </a:fld>
            <a:endParaRPr 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78" r:id="rId1"/>
    <p:sldLayoutId id="2147483679" r:id="rId2"/>
    <p:sldLayoutId id="2147483680" r:id="rId3"/>
    <p:sldLayoutId id="2147483681" r:id="rId4"/>
    <p:sldLayoutId id="2147483682" r:id="rId5"/>
    <p:sldLayoutId id="2147483683" r:id="rId6"/>
    <p:sldLayoutId id="2147483684" r:id="rId7"/>
    <p:sldLayoutId id="2147483685" r:id="rId8"/>
    <p:sldLayoutId id="2147483686" r:id="rId9"/>
    <p:sldLayoutId id="2147483687" r:id="rId10"/>
    <p:sldLayoutId id="2147483688"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Global Warming</a:t>
            </a:r>
            <a:endParaRPr lang="en-US" dirty="0"/>
          </a:p>
        </p:txBody>
      </p:sp>
      <p:sp>
        <p:nvSpPr>
          <p:cNvPr id="3" name="Subtitle 2"/>
          <p:cNvSpPr>
            <a:spLocks noGrp="1"/>
          </p:cNvSpPr>
          <p:nvPr>
            <p:ph type="subTitle" idx="1"/>
          </p:nvPr>
        </p:nvSpPr>
        <p:spPr/>
        <p:txBody>
          <a:bodyPr/>
          <a:lstStyle/>
          <a:p>
            <a:r>
              <a:rPr lang="en-US" dirty="0" smtClean="0"/>
              <a:t>Brittany Braxton</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9</a:t>
            </a:r>
            <a:r>
              <a:rPr lang="en-US" baseline="30000" dirty="0" smtClean="0"/>
              <a:t>th</a:t>
            </a:r>
            <a:r>
              <a:rPr lang="en-US" dirty="0" smtClean="0"/>
              <a:t> Fact about the Truth</a:t>
            </a:r>
            <a:endParaRPr lang="en-US" dirty="0"/>
          </a:p>
        </p:txBody>
      </p:sp>
      <p:sp>
        <p:nvSpPr>
          <p:cNvPr id="3" name="Content Placeholder 2"/>
          <p:cNvSpPr>
            <a:spLocks noGrp="1"/>
          </p:cNvSpPr>
          <p:nvPr>
            <p:ph idx="1"/>
          </p:nvPr>
        </p:nvSpPr>
        <p:spPr/>
        <p:txBody>
          <a:bodyPr/>
          <a:lstStyle/>
          <a:p>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10th Fact about the Truth</a:t>
            </a:r>
            <a:endParaRPr lang="en-US" dirty="0"/>
          </a:p>
        </p:txBody>
      </p:sp>
      <p:sp>
        <p:nvSpPr>
          <p:cNvPr id="3" name="Content Placeholder 2"/>
          <p:cNvSpPr>
            <a:spLocks noGrp="1"/>
          </p:cNvSpPr>
          <p:nvPr>
            <p:ph idx="1"/>
          </p:nvPr>
        </p:nvSpPr>
        <p:spPr/>
        <p:txBody>
          <a:bodyPr/>
          <a:lstStyle/>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1</a:t>
            </a:r>
            <a:r>
              <a:rPr lang="en-US" baseline="30000" dirty="0" smtClean="0"/>
              <a:t>st</a:t>
            </a:r>
            <a:r>
              <a:rPr lang="en-US" dirty="0" smtClean="0"/>
              <a:t> Fact about the Truth</a:t>
            </a:r>
            <a:endParaRPr lang="en-US" dirty="0"/>
          </a:p>
        </p:txBody>
      </p:sp>
      <p:sp>
        <p:nvSpPr>
          <p:cNvPr id="3" name="Content Placeholder 2"/>
          <p:cNvSpPr>
            <a:spLocks noGrp="1"/>
          </p:cNvSpPr>
          <p:nvPr>
            <p:ph idx="1"/>
          </p:nvPr>
        </p:nvSpPr>
        <p:spPr/>
        <p:txBody>
          <a:bodyPr/>
          <a:lstStyle/>
          <a:p>
            <a:r>
              <a:rPr lang="en-US" dirty="0" smtClean="0"/>
              <a:t>That </a:t>
            </a:r>
            <a:r>
              <a:rPr lang="en-US" dirty="0" smtClean="0"/>
              <a:t>global temperatures are rising.</a:t>
            </a:r>
            <a:r>
              <a:rPr lang="en-US" dirty="0" smtClean="0"/>
              <a:t> </a:t>
            </a:r>
          </a:p>
          <a:p>
            <a:r>
              <a:rPr lang="en-US" dirty="0" smtClean="0"/>
              <a:t>Migrating animals head north earlier because spring temperatures are arriving weeks earlier in the year. Plants blossom earlier too. And both plant and animal species are expanding their habitats northward because of the generally warmer temperatures </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a:t>
            </a:r>
            <a:r>
              <a:rPr lang="en-US" baseline="30000" dirty="0" smtClean="0"/>
              <a:t>nd</a:t>
            </a:r>
            <a:r>
              <a:rPr lang="en-US" dirty="0" smtClean="0"/>
              <a:t> Fact about the Truth</a:t>
            </a:r>
            <a:endParaRPr lang="en-US" dirty="0"/>
          </a:p>
        </p:txBody>
      </p:sp>
      <p:sp>
        <p:nvSpPr>
          <p:cNvPr id="3" name="Content Placeholder 2"/>
          <p:cNvSpPr>
            <a:spLocks noGrp="1"/>
          </p:cNvSpPr>
          <p:nvPr>
            <p:ph idx="1"/>
          </p:nvPr>
        </p:nvSpPr>
        <p:spPr/>
        <p:txBody>
          <a:bodyPr/>
          <a:lstStyle/>
          <a:p>
            <a:r>
              <a:rPr lang="en-US" dirty="0" smtClean="0"/>
              <a:t>Canada and Siberia the temps are rising.</a:t>
            </a:r>
          </a:p>
          <a:p>
            <a:r>
              <a:rPr lang="en-US" dirty="0" smtClean="0"/>
              <a:t>At a higher altitude the temp goes up a little more and for centuries the solid ground is now sinking. The permafrost beneath them are unthawing</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3rd</a:t>
            </a:r>
            <a:r>
              <a:rPr lang="en-US" dirty="0" smtClean="0"/>
              <a:t> Fact about the Truth</a:t>
            </a:r>
            <a:endParaRPr lang="en-US" dirty="0"/>
          </a:p>
        </p:txBody>
      </p:sp>
      <p:sp>
        <p:nvSpPr>
          <p:cNvPr id="3" name="Content Placeholder 2"/>
          <p:cNvSpPr>
            <a:spLocks noGrp="1"/>
          </p:cNvSpPr>
          <p:nvPr>
            <p:ph idx="1"/>
          </p:nvPr>
        </p:nvSpPr>
        <p:spPr/>
        <p:txBody>
          <a:bodyPr/>
          <a:lstStyle/>
          <a:p>
            <a:r>
              <a:rPr lang="en-US" dirty="0" smtClean="0"/>
              <a:t>Glaciers are starting to melt.</a:t>
            </a:r>
          </a:p>
          <a:p>
            <a:r>
              <a:rPr lang="en-US" dirty="0" smtClean="0"/>
              <a:t>They are observable, measurable facts.</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4th</a:t>
            </a:r>
            <a:r>
              <a:rPr lang="en-US" dirty="0" smtClean="0"/>
              <a:t> Fact about the Truth</a:t>
            </a:r>
            <a:endParaRPr lang="en-US" dirty="0"/>
          </a:p>
        </p:txBody>
      </p:sp>
      <p:sp>
        <p:nvSpPr>
          <p:cNvPr id="3" name="Content Placeholder 2"/>
          <p:cNvSpPr>
            <a:spLocks noGrp="1"/>
          </p:cNvSpPr>
          <p:nvPr>
            <p:ph idx="1"/>
          </p:nvPr>
        </p:nvSpPr>
        <p:spPr/>
        <p:txBody>
          <a:bodyPr/>
          <a:lstStyle/>
          <a:p>
            <a:r>
              <a:rPr lang="en-US" dirty="0" smtClean="0"/>
              <a:t>In California the park , </a:t>
            </a:r>
            <a:r>
              <a:rPr lang="en-US" dirty="0" err="1" smtClean="0"/>
              <a:t>reseachers</a:t>
            </a:r>
            <a:r>
              <a:rPr lang="en-US" dirty="0" smtClean="0"/>
              <a:t> there </a:t>
            </a:r>
            <a:r>
              <a:rPr lang="en-US" dirty="0" err="1" smtClean="0"/>
              <a:t>whre</a:t>
            </a:r>
            <a:r>
              <a:rPr lang="en-US" dirty="0" smtClean="0"/>
              <a:t> taking surveys on small animals. </a:t>
            </a:r>
            <a:r>
              <a:rPr lang="en-US" smtClean="0"/>
              <a:t>compared </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5</a:t>
            </a:r>
            <a:r>
              <a:rPr lang="en-US" baseline="30000" dirty="0" smtClean="0"/>
              <a:t>th</a:t>
            </a:r>
            <a:r>
              <a:rPr lang="en-US" dirty="0" smtClean="0"/>
              <a:t> Fact about the Truth</a:t>
            </a:r>
            <a:endParaRPr lang="en-US" dirty="0"/>
          </a:p>
        </p:txBody>
      </p:sp>
      <p:sp>
        <p:nvSpPr>
          <p:cNvPr id="3" name="Content Placeholder 2"/>
          <p:cNvSpPr>
            <a:spLocks noGrp="1"/>
          </p:cNvSpPr>
          <p:nvPr>
            <p:ph idx="1"/>
          </p:nvPr>
        </p:nvSpPr>
        <p:spPr/>
        <p:txBody>
          <a:bodyPr/>
          <a:lstStyle/>
          <a:p>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6th Fact about the Truth</a:t>
            </a:r>
            <a:endParaRPr lang="en-US" dirty="0"/>
          </a:p>
        </p:txBody>
      </p:sp>
      <p:sp>
        <p:nvSpPr>
          <p:cNvPr id="3" name="Content Placeholder 2"/>
          <p:cNvSpPr>
            <a:spLocks noGrp="1"/>
          </p:cNvSpPr>
          <p:nvPr>
            <p:ph idx="1"/>
          </p:nvPr>
        </p:nvSpPr>
        <p:spPr/>
        <p:txBody>
          <a:bodyPr/>
          <a:lstStyle/>
          <a:p>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7th Fact about the Truth</a:t>
            </a:r>
            <a:endParaRPr lang="en-US" dirty="0"/>
          </a:p>
        </p:txBody>
      </p:sp>
      <p:sp>
        <p:nvSpPr>
          <p:cNvPr id="3" name="Content Placeholder 2"/>
          <p:cNvSpPr>
            <a:spLocks noGrp="1"/>
          </p:cNvSpPr>
          <p:nvPr>
            <p:ph idx="1"/>
          </p:nvPr>
        </p:nvSpPr>
        <p:spPr/>
        <p:txBody>
          <a:bodyPr/>
          <a:lstStyle/>
          <a:p>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a:t>
            </a:r>
            <a:r>
              <a:rPr lang="en-US" baseline="30000" dirty="0" smtClean="0"/>
              <a:t>th</a:t>
            </a:r>
            <a:r>
              <a:rPr lang="en-US" dirty="0" smtClean="0"/>
              <a:t> Fact about the Truth</a:t>
            </a:r>
            <a:endParaRPr lang="en-US" dirty="0"/>
          </a:p>
        </p:txBody>
      </p:sp>
      <p:sp>
        <p:nvSpPr>
          <p:cNvPr id="3" name="Content Placeholder 2"/>
          <p:cNvSpPr>
            <a:spLocks noGrp="1"/>
          </p:cNvSpPr>
          <p:nvPr>
            <p:ph idx="1"/>
          </p:nvPr>
        </p:nvSpPr>
        <p:spPr/>
        <p:txBody>
          <a:bodyPr/>
          <a:lstStyle/>
          <a:p>
            <a:endParaRPr lang="en-US"/>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ＭＳ Ｐ明朝"/>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Flow.thmx</Template>
  <TotalTime>24</TotalTime>
  <Words>161</Words>
  <Application>Microsoft Macintosh PowerPoint</Application>
  <PresentationFormat>On-screen Show (4:3)</PresentationFormat>
  <Paragraphs>19</Paragraphs>
  <Slides>12</Slides>
  <Notes>0</Notes>
  <HiddenSlides>0</HiddenSlides>
  <MMClips>0</MMClips>
  <ScaleCrop>false</ScaleCrop>
  <HeadingPairs>
    <vt:vector size="4" baseType="variant">
      <vt:variant>
        <vt:lpstr>Design Template</vt:lpstr>
      </vt:variant>
      <vt:variant>
        <vt:i4>1</vt:i4>
      </vt:variant>
      <vt:variant>
        <vt:lpstr>Slide Titles</vt:lpstr>
      </vt:variant>
      <vt:variant>
        <vt:i4>12</vt:i4>
      </vt:variant>
    </vt:vector>
  </HeadingPairs>
  <TitlesOfParts>
    <vt:vector size="13" baseType="lpstr">
      <vt:lpstr>Flow</vt:lpstr>
      <vt:lpstr>Global Warming</vt:lpstr>
      <vt:lpstr>1st Fact about the Truth</vt:lpstr>
      <vt:lpstr>2nd Fact about the Truth</vt:lpstr>
      <vt:lpstr>3rd Fact about the Truth</vt:lpstr>
      <vt:lpstr>4th Fact about the Truth</vt:lpstr>
      <vt:lpstr>5th Fact about the Truth</vt:lpstr>
      <vt:lpstr>6th Fact about the Truth</vt:lpstr>
      <vt:lpstr>7th Fact about the Truth</vt:lpstr>
      <vt:lpstr>8th Fact about the Truth</vt:lpstr>
      <vt:lpstr>9th Fact about the Truth</vt:lpstr>
      <vt:lpstr>10th Fact about the Truth</vt:lpstr>
      <vt:lpstr>Slide 12</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Global Warming</dc:title>
  <dc:creator>admin</dc:creator>
  <cp:lastModifiedBy>admin</cp:lastModifiedBy>
  <cp:revision>1</cp:revision>
  <dcterms:created xsi:type="dcterms:W3CDTF">2012-04-11T13:52:46Z</dcterms:created>
  <dcterms:modified xsi:type="dcterms:W3CDTF">2012-04-11T14:17:21Z</dcterms:modified>
</cp:coreProperties>
</file>

<file path=docProps/thumbnail.jpeg>
</file>