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77"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0" d="100"/>
          <a:sy n="90" d="100"/>
        </p:scale>
        <p:origin x="-872"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4AF2EF3-EB4E-D64A-8C49-45E1A9868161}" type="datetimeFigureOut">
              <a:rPr lang="en-US" smtClean="0"/>
              <a:pPr/>
              <a:t>4/13/12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82D01D1-FE52-C044-858A-04DF557BF17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AF2EF3-EB4E-D64A-8C49-45E1A9868161}" type="datetimeFigureOut">
              <a:rPr lang="en-US" smtClean="0"/>
              <a:pPr/>
              <a:t>4/13/12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2D01D1-FE52-C044-858A-04DF557BF17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AF2EF3-EB4E-D64A-8C49-45E1A9868161}" type="datetimeFigureOut">
              <a:rPr lang="en-US" smtClean="0"/>
              <a:pPr/>
              <a:t>4/13/12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2D01D1-FE52-C044-858A-04DF557BF17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AF2EF3-EB4E-D64A-8C49-45E1A9868161}" type="datetimeFigureOut">
              <a:rPr lang="en-US" smtClean="0"/>
              <a:pPr/>
              <a:t>4/13/12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2D01D1-FE52-C044-858A-04DF557BF17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4AF2EF3-EB4E-D64A-8C49-45E1A9868161}" type="datetimeFigureOut">
              <a:rPr lang="en-US" smtClean="0"/>
              <a:pPr/>
              <a:t>4/13/12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2D01D1-FE52-C044-858A-04DF557BF17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4AF2EF3-EB4E-D64A-8C49-45E1A9868161}" type="datetimeFigureOut">
              <a:rPr lang="en-US" smtClean="0"/>
              <a:pPr/>
              <a:t>4/13/12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2D01D1-FE52-C044-858A-04DF557BF17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4AF2EF3-EB4E-D64A-8C49-45E1A9868161}" type="datetimeFigureOut">
              <a:rPr lang="en-US" smtClean="0"/>
              <a:pPr/>
              <a:t>4/13/12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82D01D1-FE52-C044-858A-04DF557BF17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4AF2EF3-EB4E-D64A-8C49-45E1A9868161}" type="datetimeFigureOut">
              <a:rPr lang="en-US" smtClean="0"/>
              <a:pPr/>
              <a:t>4/13/12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2D01D1-FE52-C044-858A-04DF557BF17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AF2EF3-EB4E-D64A-8C49-45E1A9868161}" type="datetimeFigureOut">
              <a:rPr lang="en-US" smtClean="0"/>
              <a:pPr/>
              <a:t>4/13/12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82D01D1-FE52-C044-858A-04DF557BF17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4AF2EF3-EB4E-D64A-8C49-45E1A9868161}" type="datetimeFigureOut">
              <a:rPr lang="en-US" smtClean="0"/>
              <a:pPr/>
              <a:t>4/13/12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2D01D1-FE52-C044-858A-04DF557BF17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4AF2EF3-EB4E-D64A-8C49-45E1A9868161}" type="datetimeFigureOut">
              <a:rPr lang="en-US" smtClean="0"/>
              <a:pPr/>
              <a:t>4/13/12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282D01D1-FE52-C044-858A-04DF557BF173}"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4AF2EF3-EB4E-D64A-8C49-45E1A9868161}" type="datetimeFigureOut">
              <a:rPr lang="en-US" smtClean="0"/>
              <a:pPr/>
              <a:t>4/13/12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82D01D1-FE52-C044-858A-04DF557BF173}"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Global Warming</a:t>
            </a:r>
            <a:endParaRPr lang="en-US" dirty="0"/>
          </a:p>
        </p:txBody>
      </p:sp>
      <p:sp>
        <p:nvSpPr>
          <p:cNvPr id="3" name="Subtitle 2"/>
          <p:cNvSpPr>
            <a:spLocks noGrp="1"/>
          </p:cNvSpPr>
          <p:nvPr>
            <p:ph type="subTitle" idx="1"/>
          </p:nvPr>
        </p:nvSpPr>
        <p:spPr/>
        <p:txBody>
          <a:bodyPr/>
          <a:lstStyle/>
          <a:p>
            <a:r>
              <a:rPr lang="en-US" dirty="0" smtClean="0"/>
              <a:t>Brittany Braxton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9</a:t>
            </a:r>
            <a:r>
              <a:rPr lang="en-US" baseline="30000" dirty="0" smtClean="0"/>
              <a:t>th</a:t>
            </a:r>
            <a:r>
              <a:rPr lang="en-US" dirty="0" smtClean="0"/>
              <a:t> Fact about the Truth</a:t>
            </a:r>
            <a:endParaRPr lang="en-US" dirty="0"/>
          </a:p>
        </p:txBody>
      </p:sp>
      <p:sp>
        <p:nvSpPr>
          <p:cNvPr id="3" name="Content Placeholder 2"/>
          <p:cNvSpPr>
            <a:spLocks noGrp="1"/>
          </p:cNvSpPr>
          <p:nvPr>
            <p:ph idx="1"/>
          </p:nvPr>
        </p:nvSpPr>
        <p:spPr/>
        <p:txBody>
          <a:bodyPr/>
          <a:lstStyle/>
          <a:p>
            <a:r>
              <a:rPr lang="en-US" dirty="0" smtClean="0"/>
              <a:t>we should do all we could to move from fossil fuels to cleaner, less-damaging energy </a:t>
            </a:r>
            <a:r>
              <a:rPr lang="en-US" dirty="0" smtClean="0"/>
              <a:t>sources.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10th Fact about the Truth</a:t>
            </a:r>
            <a:endParaRPr lang="en-US" dirty="0"/>
          </a:p>
        </p:txBody>
      </p:sp>
      <p:sp>
        <p:nvSpPr>
          <p:cNvPr id="3" name="Content Placeholder 2"/>
          <p:cNvSpPr>
            <a:spLocks noGrp="1"/>
          </p:cNvSpPr>
          <p:nvPr>
            <p:ph idx="1"/>
          </p:nvPr>
        </p:nvSpPr>
        <p:spPr/>
        <p:txBody>
          <a:bodyPr/>
          <a:lstStyle/>
          <a:p>
            <a:r>
              <a:rPr lang="en-US" dirty="0" smtClean="0"/>
              <a:t>In his famous "Liberty or Death" speech, Patrick Henry said, "... it is natural to man to indulge in the illusions of hope. ... Are we disposed to be of the number of those who, having eyes, see not, and having ears, hear not, the things which so nearly concern their temporal salvation? </a:t>
            </a:r>
            <a:r>
              <a:rPr lang="en-US" smtClean="0"/>
              <a:t>For my part, whatever anguish of spirit it may cost, I am willing to know the whole truth; to know the worst and to provide for it."</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a:t>
            </a:r>
            <a:r>
              <a:rPr lang="en-US" baseline="30000" dirty="0" smtClean="0"/>
              <a:t>st</a:t>
            </a:r>
            <a:r>
              <a:rPr lang="en-US" dirty="0" smtClean="0"/>
              <a:t> Fact about the Truth</a:t>
            </a:r>
            <a:endParaRPr lang="en-US" dirty="0"/>
          </a:p>
        </p:txBody>
      </p:sp>
      <p:sp>
        <p:nvSpPr>
          <p:cNvPr id="3" name="Content Placeholder 2"/>
          <p:cNvSpPr>
            <a:spLocks noGrp="1"/>
          </p:cNvSpPr>
          <p:nvPr>
            <p:ph idx="1"/>
          </p:nvPr>
        </p:nvSpPr>
        <p:spPr/>
        <p:txBody>
          <a:bodyPr/>
          <a:lstStyle/>
          <a:p>
            <a:r>
              <a:rPr lang="en-US" dirty="0" smtClean="0"/>
              <a:t>That global temperatures are rising. </a:t>
            </a:r>
          </a:p>
          <a:p>
            <a:r>
              <a:rPr lang="en-US" dirty="0" smtClean="0"/>
              <a:t>Migrating animals head north earlier because spring temperatures are arriving weeks earlier in the year. Plants blossom earlier too. And both plant and animal species are expanding their habitats northward because of the generally warmer temperatures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a:t>
            </a:r>
            <a:r>
              <a:rPr lang="en-US" baseline="30000" dirty="0" smtClean="0"/>
              <a:t>nd</a:t>
            </a:r>
            <a:r>
              <a:rPr lang="en-US" dirty="0" smtClean="0"/>
              <a:t> Fact about the Truth</a:t>
            </a:r>
            <a:endParaRPr lang="en-US" dirty="0"/>
          </a:p>
        </p:txBody>
      </p:sp>
      <p:sp>
        <p:nvSpPr>
          <p:cNvPr id="3" name="Content Placeholder 2"/>
          <p:cNvSpPr>
            <a:spLocks noGrp="1"/>
          </p:cNvSpPr>
          <p:nvPr>
            <p:ph idx="1"/>
          </p:nvPr>
        </p:nvSpPr>
        <p:spPr/>
        <p:txBody>
          <a:bodyPr/>
          <a:lstStyle/>
          <a:p>
            <a:r>
              <a:rPr lang="en-US" dirty="0" smtClean="0"/>
              <a:t>Canada and Siberia the temps are rising.</a:t>
            </a:r>
          </a:p>
          <a:p>
            <a:r>
              <a:rPr lang="en-US" dirty="0" smtClean="0"/>
              <a:t>At a higher altitude the temp goes up a little more and for centuries the solid ground is now sinking. The permafrost beneath them are unthawing</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3rd Fact about the Truth</a:t>
            </a:r>
            <a:endParaRPr lang="en-US" dirty="0"/>
          </a:p>
        </p:txBody>
      </p:sp>
      <p:sp>
        <p:nvSpPr>
          <p:cNvPr id="3" name="Content Placeholder 2"/>
          <p:cNvSpPr>
            <a:spLocks noGrp="1"/>
          </p:cNvSpPr>
          <p:nvPr>
            <p:ph idx="1"/>
          </p:nvPr>
        </p:nvSpPr>
        <p:spPr/>
        <p:txBody>
          <a:bodyPr/>
          <a:lstStyle/>
          <a:p>
            <a:r>
              <a:rPr lang="en-US" dirty="0" smtClean="0"/>
              <a:t>Glaciers are starting to melt.</a:t>
            </a:r>
          </a:p>
          <a:p>
            <a:r>
              <a:rPr lang="en-US" dirty="0" smtClean="0"/>
              <a:t>They are observable, measurable facts.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4th Fact about the Truth</a:t>
            </a:r>
            <a:endParaRPr lang="en-US" dirty="0"/>
          </a:p>
        </p:txBody>
      </p:sp>
      <p:sp>
        <p:nvSpPr>
          <p:cNvPr id="3" name="Content Placeholder 2"/>
          <p:cNvSpPr>
            <a:spLocks noGrp="1"/>
          </p:cNvSpPr>
          <p:nvPr>
            <p:ph idx="1"/>
          </p:nvPr>
        </p:nvSpPr>
        <p:spPr/>
        <p:txBody>
          <a:bodyPr/>
          <a:lstStyle/>
          <a:p>
            <a:r>
              <a:rPr lang="en-US" dirty="0" smtClean="0"/>
              <a:t>In California the park ,</a:t>
            </a:r>
            <a:r>
              <a:rPr lang="en-US" dirty="0" smtClean="0"/>
              <a:t> researchers </a:t>
            </a:r>
            <a:r>
              <a:rPr lang="en-US" dirty="0" smtClean="0"/>
              <a:t>there </a:t>
            </a:r>
            <a:r>
              <a:rPr lang="en-US" dirty="0" smtClean="0"/>
              <a:t>where </a:t>
            </a:r>
            <a:r>
              <a:rPr lang="en-US" dirty="0" smtClean="0"/>
              <a:t>taking surveys on small animals. compared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a:t>
            </a:r>
            <a:r>
              <a:rPr lang="en-US" baseline="30000" dirty="0" smtClean="0"/>
              <a:t>th</a:t>
            </a:r>
            <a:r>
              <a:rPr lang="en-US" dirty="0" smtClean="0"/>
              <a:t> Fact about the Truth</a:t>
            </a:r>
            <a:endParaRPr lang="en-US" dirty="0"/>
          </a:p>
        </p:txBody>
      </p:sp>
      <p:sp>
        <p:nvSpPr>
          <p:cNvPr id="3" name="Content Placeholder 2"/>
          <p:cNvSpPr>
            <a:spLocks noGrp="1"/>
          </p:cNvSpPr>
          <p:nvPr>
            <p:ph idx="1"/>
          </p:nvPr>
        </p:nvSpPr>
        <p:spPr/>
        <p:txBody>
          <a:bodyPr/>
          <a:lstStyle/>
          <a:p>
            <a:r>
              <a:rPr lang="en-US" dirty="0" smtClean="0"/>
              <a:t>Humans are </a:t>
            </a:r>
            <a:r>
              <a:rPr lang="en-US" dirty="0" smtClean="0"/>
              <a:t>moving to a warmer climate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6th Fact about the Truth</a:t>
            </a:r>
            <a:endParaRPr lang="en-US" dirty="0"/>
          </a:p>
        </p:txBody>
      </p:sp>
      <p:sp>
        <p:nvSpPr>
          <p:cNvPr id="3" name="Content Placeholder 2"/>
          <p:cNvSpPr>
            <a:spLocks noGrp="1"/>
          </p:cNvSpPr>
          <p:nvPr>
            <p:ph idx="1"/>
          </p:nvPr>
        </p:nvSpPr>
        <p:spPr/>
        <p:txBody>
          <a:bodyPr/>
          <a:lstStyle/>
          <a:p>
            <a:r>
              <a:rPr lang="en-US" dirty="0" smtClean="0"/>
              <a:t>The climate-change doubters are especially hostile to the idea that human actions are causing global warming.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7th Fact about the Truth</a:t>
            </a:r>
            <a:endParaRPr lang="en-US" dirty="0"/>
          </a:p>
        </p:txBody>
      </p:sp>
      <p:sp>
        <p:nvSpPr>
          <p:cNvPr id="3" name="Content Placeholder 2"/>
          <p:cNvSpPr>
            <a:spLocks noGrp="1"/>
          </p:cNvSpPr>
          <p:nvPr>
            <p:ph idx="1"/>
          </p:nvPr>
        </p:nvSpPr>
        <p:spPr/>
        <p:txBody>
          <a:bodyPr/>
          <a:lstStyle/>
          <a:p>
            <a:r>
              <a:rPr lang="en-US" dirty="0" smtClean="0"/>
              <a:t>Our Earth goes through climate shifts over the course of time, but the greenhouse gases we humans are pouring into the atmosphere are accelerating a natural warming trend. If we can move away from fossil fuels without doing fatal harm to our economy and our way of life, it will alleviate the warming.</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a:t>
            </a:r>
            <a:r>
              <a:rPr lang="en-US" baseline="30000" dirty="0" smtClean="0"/>
              <a:t>th</a:t>
            </a:r>
            <a:r>
              <a:rPr lang="en-US" dirty="0" smtClean="0"/>
              <a:t> Fact about the Truth</a:t>
            </a:r>
            <a:endParaRPr lang="en-US" dirty="0"/>
          </a:p>
        </p:txBody>
      </p:sp>
      <p:sp>
        <p:nvSpPr>
          <p:cNvPr id="3" name="Content Placeholder 2"/>
          <p:cNvSpPr>
            <a:spLocks noGrp="1"/>
          </p:cNvSpPr>
          <p:nvPr>
            <p:ph idx="1"/>
          </p:nvPr>
        </p:nvSpPr>
        <p:spPr/>
        <p:txBody>
          <a:bodyPr/>
          <a:lstStyle/>
          <a:p>
            <a:r>
              <a:rPr lang="en-US" dirty="0" smtClean="0"/>
              <a:t>studies of past climate changes show that the planet can switch from ice age to tropical in a few decades</a:t>
            </a:r>
            <a:r>
              <a:rPr lang="en-US" dirty="0" smtClean="0"/>
              <a:t>.</a:t>
            </a:r>
          </a:p>
          <a:p>
            <a:r>
              <a:rPr lang="en-US" dirty="0" smtClean="0"/>
              <a:t>but the world's temperature is rising. </a:t>
            </a:r>
            <a:endParaRPr lang="en-US"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ＭＳ Ｐ明朝"/>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Flow.thmx</Template>
  <TotalTime>56</TotalTime>
  <Words>393</Words>
  <Application>Microsoft Macintosh PowerPoint</Application>
  <PresentationFormat>On-screen Show (4:3)</PresentationFormat>
  <Paragraphs>26</Paragraphs>
  <Slides>12</Slides>
  <Notes>0</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Flow</vt:lpstr>
      <vt:lpstr>Global Warming</vt:lpstr>
      <vt:lpstr>1st Fact about the Truth</vt:lpstr>
      <vt:lpstr>2nd Fact about the Truth</vt:lpstr>
      <vt:lpstr>3rd Fact about the Truth</vt:lpstr>
      <vt:lpstr>4th Fact about the Truth</vt:lpstr>
      <vt:lpstr>5th Fact about the Truth</vt:lpstr>
      <vt:lpstr>6th Fact about the Truth</vt:lpstr>
      <vt:lpstr>7th Fact about the Truth</vt:lpstr>
      <vt:lpstr>8th Fact about the Truth</vt:lpstr>
      <vt:lpstr>9th Fact about the Truth</vt:lpstr>
      <vt:lpstr>10th Fact about the Truth</vt:lpstr>
      <vt:lpstr>Slide 12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Warming</dc:title>
  <dc:creator>admin</dc:creator>
  <cp:lastModifiedBy>admin</cp:lastModifiedBy>
  <cp:revision>2</cp:revision>
  <dcterms:created xsi:type="dcterms:W3CDTF">2012-04-13T13:40:45Z</dcterms:created>
  <dcterms:modified xsi:type="dcterms:W3CDTF">2012-04-13T14:12:54Z</dcterms:modified>
</cp:coreProperties>
</file>